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7" r:id="rId16"/>
    <p:sldId id="270" r:id="rId17"/>
    <p:sldId id="269" r:id="rId18"/>
    <p:sldId id="271" r:id="rId19"/>
    <p:sldId id="278" r:id="rId20"/>
    <p:sldId id="279" r:id="rId21"/>
    <p:sldId id="272" r:id="rId22"/>
    <p:sldId id="280" r:id="rId23"/>
    <p:sldId id="273" r:id="rId24"/>
    <p:sldId id="281" r:id="rId25"/>
    <p:sldId id="274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5D9830-989D-4C6A-98B2-8D619F74A5F4}">
          <p14:sldIdLst>
            <p14:sldId id="256"/>
            <p14:sldId id="257"/>
            <p14:sldId id="275"/>
            <p14:sldId id="259"/>
            <p14:sldId id="276"/>
          </p14:sldIdLst>
        </p14:section>
        <p14:section name="env setup" id="{B0CB63FF-F4E3-48F3-908A-44BD6A40FB0E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7"/>
          </p14:sldIdLst>
        </p14:section>
        <p14:section name="overuse of gifs" id="{16BB61EF-D97B-40C0-B75B-9887D17A9F8D}">
          <p14:sldIdLst>
            <p14:sldId id="270"/>
            <p14:sldId id="269"/>
            <p14:sldId id="271"/>
            <p14:sldId id="278"/>
            <p14:sldId id="279"/>
            <p14:sldId id="272"/>
            <p14:sldId id="280"/>
            <p14:sldId id="273"/>
            <p14:sldId id="281"/>
            <p14:sldId id="274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71C4"/>
    <a:srgbClr val="859900"/>
    <a:srgbClr val="D33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4" autoAdjust="0"/>
    <p:restoredTop sz="96323" autoAdjust="0"/>
  </p:normalViewPr>
  <p:slideViewPr>
    <p:cSldViewPr snapToGrid="0">
      <p:cViewPr varScale="1">
        <p:scale>
          <a:sx n="105" d="100"/>
          <a:sy n="105" d="100"/>
        </p:scale>
        <p:origin x="252" y="108"/>
      </p:cViewPr>
      <p:guideLst/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A2EF-6FBE-4761-AD05-E69626DF9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37A16-557D-48AB-9216-F12C66E5C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2D381-9D82-4601-BDF8-3D902DD4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4923-09F0-4856-AF80-8D2A3FC177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B9E8D-16EB-4FE2-961F-EE71F911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2B1CA-0FB2-4CCF-9D9D-38E85ABE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56C-CE7E-4FEE-804E-34C12F8E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9879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5C08-5B77-4FF7-ADDA-8327A2BA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63A5EB-E3A1-4518-ABF4-3D98CF393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60D36-ED85-4CD9-BCA2-B4A87758A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CB05B-8EFD-4958-B49C-6AE65E39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4923-09F0-4856-AF80-8D2A3FC177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749F-5716-49C0-BBF9-461A3F1D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F11D3-3D6B-4C7B-BAD2-BA33A527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56C-CE7E-4FEE-804E-34C12F8E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645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47EFD-C326-4AD3-ADFA-3F82D3B2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3B827-E10B-44C0-BEB6-A3647CAED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1C6AA-0F7F-4FC0-A06A-5897374A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4923-09F0-4856-AF80-8D2A3FC177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7EAC1-13DD-4D83-8A61-054CA9C4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DA890-BEE2-4664-B0ED-58F9F7D1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56C-CE7E-4FEE-804E-34C12F8E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27001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7AA59D-7785-44DE-9DF1-F9DFB8B6D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B1E0C-773D-4984-B6DE-8D09A47A8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8867F-DDD4-461B-9153-2E66FE32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4923-09F0-4856-AF80-8D2A3FC177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37A-D4C4-4BE9-B43F-9F18977F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82187-48B9-4C01-ACE7-C006CE159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56C-CE7E-4FEE-804E-34C12F8E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4564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2B32-CD7E-4B40-B597-E095EDC2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E60DB-BE79-46C0-8AD9-E65200509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9DCA3-8D4C-492B-9439-5D6E75D17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4923-09F0-4856-AF80-8D2A3FC177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F243D-8323-4581-B994-2782D14B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7797C-4F67-4E51-87B1-869C18B6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56C-CE7E-4FEE-804E-34C12F8E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57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ex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2B32-CD7E-4B40-B597-E095EDC2BC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E60DB-BE79-46C0-8AD9-E65200509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374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9DCA3-8D4C-492B-9439-5D6E75D17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4923-09F0-4856-AF80-8D2A3FC177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F243D-8323-4581-B994-2782D14B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7797C-4F67-4E51-87B1-869C18B6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56C-CE7E-4FEE-804E-34C12F8E11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4273F6-820E-4A52-AB00-5097F44C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078" y="5121177"/>
            <a:ext cx="10181844" cy="868681"/>
          </a:xfrm>
          <a:solidFill>
            <a:schemeClr val="bg2"/>
          </a:solidFill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#!</a:t>
            </a:r>
            <a:r>
              <a:rPr lang="en-US" dirty="0">
                <a:solidFill>
                  <a:schemeClr val="accent2"/>
                </a:solidFill>
              </a:rPr>
              <a:t>/usr/bin/env -S </a:t>
            </a:r>
            <a:r>
              <a:rPr lang="en-US" dirty="0" err="1">
                <a:solidFill>
                  <a:schemeClr val="accent2"/>
                </a:solidFill>
              </a:rPr>
              <a:t>sh</a:t>
            </a:r>
            <a:r>
              <a:rPr lang="en-US" dirty="0">
                <a:solidFill>
                  <a:schemeClr val="accent2"/>
                </a:solidFill>
              </a:rPr>
              <a:t> -c </a:t>
            </a:r>
            <a:r>
              <a:rPr lang="en-US" dirty="0"/>
              <a:t>'</a:t>
            </a:r>
            <a:r>
              <a:rPr lang="en-US" dirty="0" err="1">
                <a:solidFill>
                  <a:schemeClr val="accent3"/>
                </a:solidFill>
              </a:rPr>
              <a:t>dmd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-run </a:t>
            </a:r>
            <a:r>
              <a:rPr lang="en-US" dirty="0" err="1">
                <a:solidFill>
                  <a:schemeClr val="accent3"/>
                </a:solidFill>
              </a:rPr>
              <a:t>gengif.d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convert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-size 840x360 -depth 8</a:t>
            </a:r>
            <a:r>
              <a:rPr lang="en-US" dirty="0"/>
              <a:t> </a:t>
            </a:r>
            <a:r>
              <a:rPr lang="en-US" dirty="0" err="1">
                <a:solidFill>
                  <a:srgbClr val="D33682"/>
                </a:solidFill>
              </a:rPr>
              <a:t>rgb</a:t>
            </a:r>
            <a:r>
              <a:rPr lang="en-US" dirty="0">
                <a:solidFill>
                  <a:srgbClr val="D33682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rgbClr val="859900"/>
                </a:solidFill>
              </a:rPr>
              <a:t>output.gif</a:t>
            </a:r>
            <a:r>
              <a:rPr lang="en-US" dirty="0"/>
              <a:t>'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39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CE489-A782-42D4-9CA4-BF3F1FED8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AF51E-601E-40D1-BF0D-D4EA855BF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E2A5A-72B7-46E7-8B3F-BE552A64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4923-09F0-4856-AF80-8D2A3FC177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CF755-1754-4469-9011-20A4B18C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6C0DD-4876-4327-9ED4-B95A7006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56C-CE7E-4FEE-804E-34C12F8E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957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817F-F02A-48C4-820A-C002BEA0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BF703-9E64-40D4-AC10-C555AB896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C1760-9EC2-49D5-947F-A98A4F5C4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5CD98-B350-40E8-AEE2-785CA9E0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4923-09F0-4856-AF80-8D2A3FC177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A4BD9-339C-4290-BE78-86EB6863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04062-066B-4C2A-A7D5-268DFBC8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56C-CE7E-4FEE-804E-34C12F8E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8628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FD2A7-E976-47F8-8E2D-B7DAE1CC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B8E85-929A-442D-9D07-EFB315C87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EA696-0B77-4F4E-909C-E64EBEBB5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55E5F0-E9ED-4069-B46A-E19029562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3298E-4712-406F-8447-F142F791D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FCA73-9EF1-4DA7-AAA2-FFFF593C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4923-09F0-4856-AF80-8D2A3FC177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92050-D261-43E6-A29C-D27DD96F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7CC38-EA90-4733-B108-E498E02D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56C-CE7E-4FEE-804E-34C12F8E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3665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FB6F5-0476-48CF-9164-0B7BA803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21BA2B-6CFA-4FC1-88EE-A10CFD77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4923-09F0-4856-AF80-8D2A3FC177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FC0BB-3275-422C-82D1-85CEFD67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ADA71-60DC-4558-A3E0-ECFB196B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56C-CE7E-4FEE-804E-34C12F8E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227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5F369-A6F4-489C-92C9-582B9B0A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4923-09F0-4856-AF80-8D2A3FC177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2B2D4-5955-415B-961B-DF37DEBB1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E171A-CFF5-4ACD-9023-CD8339E3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56C-CE7E-4FEE-804E-34C12F8E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3378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C519-05BE-481D-AF32-F6DB37E7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425B1-0DAC-479C-9969-9D554F5BD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EC5BF-A729-44F8-BD24-16A6099A5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F48BE-BD39-451D-B7D5-465A4BE4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4923-09F0-4856-AF80-8D2A3FC177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1792-E3B0-4E3D-9EE2-56DE6443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7C98B-3A84-4EF9-AC0E-80A98704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56C-CE7E-4FEE-804E-34C12F8E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8515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0C33F-E36B-4CB4-804A-73FAE51E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05786-C349-4AF9-80E1-036E3C8DE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3D4B0-58A2-4A0D-88A6-55150C3E6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94923-09F0-4856-AF80-8D2A3FC177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B29B1-15FF-45F5-8F2C-1F5640723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62BB5-DEF9-4A82-B541-281C2C4BB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8256C-CE7E-4FEE-804E-34C12F8E11A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1ACC40-9E0E-48A1-B90F-DDFB459828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65"/>
          <a:stretch/>
        </p:blipFill>
        <p:spPr>
          <a:xfrm rot="5400000">
            <a:off x="-3179201" y="3179199"/>
            <a:ext cx="6858002" cy="4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86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Vk_Dz3zfFgQ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2B31-FE18-4CEF-AF53-AE97A784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 made my website gif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FF0EE3-0C33-417C-BD87-06756508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286794"/>
            <a:ext cx="8001000" cy="3429000"/>
          </a:xfrm>
        </p:spPr>
      </p:pic>
    </p:spTree>
    <p:extLst>
      <p:ext uri="{BB962C8B-B14F-4D97-AF65-F5344CB8AC3E}">
        <p14:creationId xmlns:p14="http://schemas.microsoft.com/office/powerpoint/2010/main" val="489659486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47FF-1D4B-402D-B6D9-2938065D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27BD0-826F-4469-BA71-1BBFEB60E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A "pipe", is when the output of a program is used *drum roll* as a telegram for another program.</a:t>
            </a:r>
          </a:p>
          <a:p>
            <a:pPr lv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BC3A9C-801E-4E7B-878D-2F5AD598CE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#!</a:t>
            </a:r>
            <a:r>
              <a:rPr lang="en-US" dirty="0">
                <a:solidFill>
                  <a:schemeClr val="accent2"/>
                </a:solidFill>
              </a:rPr>
              <a:t>/usr/bin/env -S </a:t>
            </a:r>
            <a:r>
              <a:rPr lang="en-US" dirty="0" err="1">
                <a:solidFill>
                  <a:schemeClr val="accent2"/>
                </a:solidFill>
              </a:rPr>
              <a:t>sh</a:t>
            </a:r>
            <a:r>
              <a:rPr lang="en-US" dirty="0">
                <a:solidFill>
                  <a:schemeClr val="accent2"/>
                </a:solidFill>
              </a:rPr>
              <a:t> -c </a:t>
            </a:r>
            <a:r>
              <a:rPr lang="en-US" dirty="0"/>
              <a:t>'</a:t>
            </a:r>
            <a:r>
              <a:rPr lang="en-US" dirty="0" err="1">
                <a:solidFill>
                  <a:schemeClr val="accent3"/>
                </a:solidFill>
              </a:rPr>
              <a:t>dmd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-run </a:t>
            </a:r>
            <a:r>
              <a:rPr lang="en-US" dirty="0" err="1">
                <a:solidFill>
                  <a:schemeClr val="accent3"/>
                </a:solidFill>
              </a:rPr>
              <a:t>gengif.d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convert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-size 840x360 -depth 8</a:t>
            </a:r>
            <a:r>
              <a:rPr lang="en-US" dirty="0"/>
              <a:t> </a:t>
            </a:r>
            <a:r>
              <a:rPr lang="en-US" dirty="0" err="1">
                <a:solidFill>
                  <a:srgbClr val="D33682"/>
                </a:solidFill>
              </a:rPr>
              <a:t>rgb</a:t>
            </a:r>
            <a:r>
              <a:rPr lang="en-US" dirty="0">
                <a:solidFill>
                  <a:srgbClr val="D33682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rgbClr val="859900"/>
                </a:solidFill>
              </a:rPr>
              <a:t>output.gif</a:t>
            </a:r>
            <a:r>
              <a:rPr lang="en-US" dirty="0"/>
              <a:t>'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0506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10BB-2ED0-44DE-91C1-2068E1A9A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accent5"/>
                </a:solidFill>
              </a:rPr>
              <a:t>convert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F0D37-2698-4A57-8C07-0F111AE0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815328" cy="2737410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This is part of the "image </a:t>
            </a:r>
            <a:r>
              <a:rPr lang="en-US" dirty="0" err="1"/>
              <a:t>magick</a:t>
            </a:r>
            <a:r>
              <a:rPr lang="en-US" dirty="0"/>
              <a:t>" toolkit, I believe the part of the tool kit for converting files, maybe. So just imagine a wizard.</a:t>
            </a:r>
          </a:p>
          <a:p>
            <a:pPr lv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C17583-49C1-4C86-9AAF-0D3D9AB878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#!</a:t>
            </a:r>
            <a:r>
              <a:rPr lang="en-US" dirty="0">
                <a:solidFill>
                  <a:schemeClr val="accent2"/>
                </a:solidFill>
              </a:rPr>
              <a:t>/usr/bin/env -S </a:t>
            </a:r>
            <a:r>
              <a:rPr lang="en-US" dirty="0" err="1">
                <a:solidFill>
                  <a:schemeClr val="accent2"/>
                </a:solidFill>
              </a:rPr>
              <a:t>sh</a:t>
            </a:r>
            <a:r>
              <a:rPr lang="en-US" dirty="0">
                <a:solidFill>
                  <a:schemeClr val="accent2"/>
                </a:solidFill>
              </a:rPr>
              <a:t> -c </a:t>
            </a:r>
            <a:r>
              <a:rPr lang="en-US" dirty="0"/>
              <a:t>'</a:t>
            </a:r>
            <a:r>
              <a:rPr lang="en-US" dirty="0" err="1">
                <a:solidFill>
                  <a:schemeClr val="accent3"/>
                </a:solidFill>
              </a:rPr>
              <a:t>dmd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-run </a:t>
            </a:r>
            <a:r>
              <a:rPr lang="en-US" dirty="0" err="1">
                <a:solidFill>
                  <a:schemeClr val="accent3"/>
                </a:solidFill>
              </a:rPr>
              <a:t>gengif.d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convert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-size 840x360 -depth 8</a:t>
            </a:r>
            <a:r>
              <a:rPr lang="en-US" dirty="0"/>
              <a:t> </a:t>
            </a:r>
            <a:r>
              <a:rPr lang="en-US" dirty="0" err="1">
                <a:solidFill>
                  <a:srgbClr val="D33682"/>
                </a:solidFill>
              </a:rPr>
              <a:t>rgb</a:t>
            </a:r>
            <a:r>
              <a:rPr lang="en-US" dirty="0">
                <a:solidFill>
                  <a:srgbClr val="D33682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rgbClr val="859900"/>
                </a:solidFill>
              </a:rPr>
              <a:t>output.gif</a:t>
            </a:r>
            <a:r>
              <a:rPr lang="en-US" dirty="0"/>
              <a:t>'</a:t>
            </a:r>
          </a:p>
          <a:p>
            <a:endParaRPr lang="en-US" dirty="0"/>
          </a:p>
        </p:txBody>
      </p:sp>
      <p:pic>
        <p:nvPicPr>
          <p:cNvPr id="1026" name="Picture 2" descr="ImageMagick logo">
            <a:extLst>
              <a:ext uri="{FF2B5EF4-FFF2-40B4-BE49-F238E27FC236}">
                <a16:creationId xmlns:a16="http://schemas.microsoft.com/office/drawing/2014/main" id="{113E8E57-E8FF-4FB2-8D35-5BBCF3BAC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28" y="1925030"/>
            <a:ext cx="2866263" cy="296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9488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AA4F-2208-4EE3-8ECF-68D6084C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accent6"/>
                </a:solidFill>
              </a:rPr>
              <a:t>-size 840x360 -depth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E58E7-A957-47D9-850B-821BA1B3A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"expect a image size of 840x360, and 0-255 numbers"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2^8 is 256, so 8x 1 and 0s can be one of 256 states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B4688E-EA41-45FD-858F-22BE616BD0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#!</a:t>
            </a:r>
            <a:r>
              <a:rPr lang="en-US" dirty="0">
                <a:solidFill>
                  <a:schemeClr val="accent2"/>
                </a:solidFill>
              </a:rPr>
              <a:t>/usr/bin/env -S </a:t>
            </a:r>
            <a:r>
              <a:rPr lang="en-US" dirty="0" err="1">
                <a:solidFill>
                  <a:schemeClr val="accent2"/>
                </a:solidFill>
              </a:rPr>
              <a:t>sh</a:t>
            </a:r>
            <a:r>
              <a:rPr lang="en-US" dirty="0">
                <a:solidFill>
                  <a:schemeClr val="accent2"/>
                </a:solidFill>
              </a:rPr>
              <a:t> -c </a:t>
            </a:r>
            <a:r>
              <a:rPr lang="en-US" dirty="0"/>
              <a:t>'</a:t>
            </a:r>
            <a:r>
              <a:rPr lang="en-US" dirty="0" err="1">
                <a:solidFill>
                  <a:schemeClr val="accent3"/>
                </a:solidFill>
              </a:rPr>
              <a:t>dmd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-run </a:t>
            </a:r>
            <a:r>
              <a:rPr lang="en-US" dirty="0" err="1">
                <a:solidFill>
                  <a:schemeClr val="accent3"/>
                </a:solidFill>
              </a:rPr>
              <a:t>gengif.d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convert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-size 840x360 -depth 8</a:t>
            </a:r>
            <a:r>
              <a:rPr lang="en-US" dirty="0"/>
              <a:t> </a:t>
            </a:r>
            <a:r>
              <a:rPr lang="en-US" dirty="0" err="1">
                <a:solidFill>
                  <a:srgbClr val="D33682"/>
                </a:solidFill>
              </a:rPr>
              <a:t>rgb</a:t>
            </a:r>
            <a:r>
              <a:rPr lang="en-US" dirty="0">
                <a:solidFill>
                  <a:srgbClr val="D33682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rgbClr val="859900"/>
                </a:solidFill>
              </a:rPr>
              <a:t>output.gif</a:t>
            </a:r>
            <a:r>
              <a:rPr lang="en-US" dirty="0"/>
              <a:t>'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2602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E76D-C6A2-4003-809D-3921A262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>
                <a:solidFill>
                  <a:srgbClr val="D33682"/>
                </a:solidFill>
              </a:rPr>
              <a:t>rgb</a:t>
            </a:r>
            <a:r>
              <a:rPr lang="en-US" dirty="0">
                <a:solidFill>
                  <a:srgbClr val="D33682"/>
                </a:solidFill>
              </a:rPr>
              <a:t>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56AF3-FEB9-4898-94EB-BE4CFAB3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 - is magic in </a:t>
            </a:r>
            <a:r>
              <a:rPr lang="en-US" dirty="0" err="1"/>
              <a:t>Imagemagick</a:t>
            </a:r>
            <a:r>
              <a:rPr lang="en-US" dirty="0"/>
              <a:t> for piped input, the </a:t>
            </a:r>
            <a:r>
              <a:rPr lang="en-US" dirty="0" err="1"/>
              <a:t>rgb</a:t>
            </a:r>
            <a:r>
              <a:rPr lang="en-US" dirty="0"/>
              <a:t>: is overloading the data channel format.</a:t>
            </a:r>
          </a:p>
          <a:p>
            <a:pPr lvl="0"/>
            <a:r>
              <a:rPr lang="en-US" dirty="0"/>
              <a:t>So literally, expect 8 bits that mean red, then 8 green, then blue.</a:t>
            </a:r>
          </a:p>
          <a:p>
            <a:pPr lvl="0"/>
            <a:r>
              <a:rPr lang="en-US" dirty="0"/>
              <a:t>All over the ancient telegram lines.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EA8D9-B28A-49B7-B12B-BCE7321ED7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#!</a:t>
            </a:r>
            <a:r>
              <a:rPr lang="en-US" dirty="0">
                <a:solidFill>
                  <a:schemeClr val="accent2"/>
                </a:solidFill>
              </a:rPr>
              <a:t>/usr/bin/env -S </a:t>
            </a:r>
            <a:r>
              <a:rPr lang="en-US" dirty="0" err="1">
                <a:solidFill>
                  <a:schemeClr val="accent2"/>
                </a:solidFill>
              </a:rPr>
              <a:t>sh</a:t>
            </a:r>
            <a:r>
              <a:rPr lang="en-US" dirty="0">
                <a:solidFill>
                  <a:schemeClr val="accent2"/>
                </a:solidFill>
              </a:rPr>
              <a:t> -c </a:t>
            </a:r>
            <a:r>
              <a:rPr lang="en-US" dirty="0"/>
              <a:t>'</a:t>
            </a:r>
            <a:r>
              <a:rPr lang="en-US" dirty="0" err="1">
                <a:solidFill>
                  <a:schemeClr val="accent3"/>
                </a:solidFill>
              </a:rPr>
              <a:t>dmd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-run </a:t>
            </a:r>
            <a:r>
              <a:rPr lang="en-US" dirty="0" err="1">
                <a:solidFill>
                  <a:schemeClr val="accent3"/>
                </a:solidFill>
              </a:rPr>
              <a:t>gengif.d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convert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-size 840x360 -depth 8</a:t>
            </a:r>
            <a:r>
              <a:rPr lang="en-US" dirty="0"/>
              <a:t> </a:t>
            </a:r>
            <a:r>
              <a:rPr lang="en-US" dirty="0" err="1">
                <a:solidFill>
                  <a:srgbClr val="D33682"/>
                </a:solidFill>
              </a:rPr>
              <a:t>rgb</a:t>
            </a:r>
            <a:r>
              <a:rPr lang="en-US" dirty="0">
                <a:solidFill>
                  <a:srgbClr val="D33682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rgbClr val="859900"/>
                </a:solidFill>
              </a:rPr>
              <a:t>output.gif</a:t>
            </a:r>
            <a:r>
              <a:rPr lang="en-US" dirty="0"/>
              <a:t>'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5558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5A29-8DF9-41C0-9058-7587F165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859900"/>
                </a:solidFill>
              </a:rPr>
              <a:t>output.gif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7247C-BFD5-412B-BDFF-D35B5A5EA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 output; I wonder what file type.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4607B2-9203-4447-A44A-C0356A2BC8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#!</a:t>
            </a:r>
            <a:r>
              <a:rPr lang="en-US" dirty="0">
                <a:solidFill>
                  <a:schemeClr val="accent2"/>
                </a:solidFill>
              </a:rPr>
              <a:t>/usr/bin/env -S </a:t>
            </a:r>
            <a:r>
              <a:rPr lang="en-US" dirty="0" err="1">
                <a:solidFill>
                  <a:schemeClr val="accent2"/>
                </a:solidFill>
              </a:rPr>
              <a:t>sh</a:t>
            </a:r>
            <a:r>
              <a:rPr lang="en-US" dirty="0">
                <a:solidFill>
                  <a:schemeClr val="accent2"/>
                </a:solidFill>
              </a:rPr>
              <a:t> -c </a:t>
            </a:r>
            <a:r>
              <a:rPr lang="en-US" dirty="0"/>
              <a:t>'</a:t>
            </a:r>
            <a:r>
              <a:rPr lang="en-US" dirty="0" err="1">
                <a:solidFill>
                  <a:schemeClr val="accent3"/>
                </a:solidFill>
              </a:rPr>
              <a:t>dmd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-run </a:t>
            </a:r>
            <a:r>
              <a:rPr lang="en-US" dirty="0" err="1">
                <a:solidFill>
                  <a:schemeClr val="accent3"/>
                </a:solidFill>
              </a:rPr>
              <a:t>gengif.d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convert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-size 840x360 -depth 8</a:t>
            </a:r>
            <a:r>
              <a:rPr lang="en-US" dirty="0"/>
              <a:t> </a:t>
            </a:r>
            <a:r>
              <a:rPr lang="en-US" dirty="0" err="1">
                <a:solidFill>
                  <a:srgbClr val="D33682"/>
                </a:solidFill>
              </a:rPr>
              <a:t>rgb</a:t>
            </a:r>
            <a:r>
              <a:rPr lang="en-US" dirty="0">
                <a:solidFill>
                  <a:srgbClr val="D33682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rgbClr val="859900"/>
                </a:solidFill>
              </a:rPr>
              <a:t>output.gif</a:t>
            </a:r>
            <a:r>
              <a:rPr lang="en-US" dirty="0"/>
              <a:t>'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548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5A29-8DF9-41C0-9058-7587F165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(you survived!)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7247C-BFD5-412B-BDFF-D35B5A5EA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Putting it all together, you do that hardest part of all programming, getting a computer to just even remotely consider listening to you.</a:t>
            </a:r>
          </a:p>
          <a:p>
            <a:pPr lv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4607B2-9203-4447-A44A-C0356A2BC8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#!</a:t>
            </a:r>
            <a:r>
              <a:rPr lang="en-US" dirty="0">
                <a:solidFill>
                  <a:schemeClr val="accent2"/>
                </a:solidFill>
              </a:rPr>
              <a:t>/usr/bin/env -S </a:t>
            </a:r>
            <a:r>
              <a:rPr lang="en-US" dirty="0" err="1">
                <a:solidFill>
                  <a:schemeClr val="accent2"/>
                </a:solidFill>
              </a:rPr>
              <a:t>sh</a:t>
            </a:r>
            <a:r>
              <a:rPr lang="en-US" dirty="0">
                <a:solidFill>
                  <a:schemeClr val="accent2"/>
                </a:solidFill>
              </a:rPr>
              <a:t> -c </a:t>
            </a:r>
            <a:r>
              <a:rPr lang="en-US" dirty="0"/>
              <a:t>'</a:t>
            </a:r>
            <a:r>
              <a:rPr lang="en-US" dirty="0" err="1">
                <a:solidFill>
                  <a:schemeClr val="accent3"/>
                </a:solidFill>
              </a:rPr>
              <a:t>dmd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-run </a:t>
            </a:r>
            <a:r>
              <a:rPr lang="en-US" dirty="0" err="1">
                <a:solidFill>
                  <a:schemeClr val="accent3"/>
                </a:solidFill>
              </a:rPr>
              <a:t>gengif.d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convert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-size 840x360 -depth 8</a:t>
            </a:r>
            <a:r>
              <a:rPr lang="en-US" dirty="0"/>
              <a:t> </a:t>
            </a:r>
            <a:r>
              <a:rPr lang="en-US" dirty="0" err="1">
                <a:solidFill>
                  <a:srgbClr val="D33682"/>
                </a:solidFill>
              </a:rPr>
              <a:t>rgb</a:t>
            </a:r>
            <a:r>
              <a:rPr lang="en-US" dirty="0">
                <a:solidFill>
                  <a:srgbClr val="D33682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rgbClr val="859900"/>
                </a:solidFill>
              </a:rPr>
              <a:t>output.gif</a:t>
            </a:r>
            <a:r>
              <a:rPr lang="en-US" dirty="0"/>
              <a:t>'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3157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E33F-DC55-4A6B-B73E-2BEA17D7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Artist rendering of the process: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1536FF-EEDA-4B50-83A6-1AAB878E6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2086769"/>
            <a:ext cx="6191250" cy="3829050"/>
          </a:xfrm>
        </p:spPr>
      </p:pic>
    </p:spTree>
    <p:extLst>
      <p:ext uri="{BB962C8B-B14F-4D97-AF65-F5344CB8AC3E}">
        <p14:creationId xmlns:p14="http://schemas.microsoft.com/office/powerpoint/2010/main" val="111120175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0354-CA26-4A9C-8A68-CEA0F6E5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15-line demo: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DA1438-1B92-4705-9E02-4332FD23E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860" y="2080655"/>
            <a:ext cx="8858869" cy="33691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D23E67-6133-4449-993A-BAC9E663C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62" y="2550801"/>
            <a:ext cx="24288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02198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8B34-1F6A-45B4-A5B8-112D6B50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Voronoi diagrams and growing circles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298EF-A14E-492A-B8EF-431CD17AA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It's a well-known result that growing circles will produce a Voronoi diagram, I'm very much not breaking ground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7DADD-A175-408A-B98F-C57854FF8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150108"/>
            <a:ext cx="8001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27498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8B34-1F6A-45B4-A5B8-112D6B50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Voronoi diagrams and growing circles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298EF-A14E-492A-B8EF-431CD17AA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pPr indent="-228600"/>
            <a:r>
              <a:rPr lang="en-US" dirty="0"/>
              <a:t>To render a Voronoi diagram (in a terrible way) each pixel asks "What color is my nearest point"</a:t>
            </a:r>
          </a:p>
          <a:p>
            <a:pPr lvl="0"/>
            <a:r>
              <a:rPr lang="en-US" dirty="0"/>
              <a:t>To render a circle (in a terrible way), each pixel asks "How far away from the center am I" and compares it to the radius</a:t>
            </a:r>
          </a:p>
          <a:p>
            <a:r>
              <a:rPr lang="en-US" dirty="0"/>
              <a:t>To render a "ring" it's the same as the circle but there's a minimum radius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97D5E-4F6A-4A16-ACE8-ECA30D30C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825625"/>
            <a:ext cx="61912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2496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B522-9A81-4C0E-8DDC-578F4A13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 brief history of computers user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3AA87-75AB-4014-8CEF-77CB0A8B1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Back when dinosaurs roamed the earth, and reality was in black a white, there was a room-sized computer and someone was deciding how to talk to it.</a:t>
            </a:r>
          </a:p>
          <a:p>
            <a:pPr lvl="0"/>
            <a:r>
              <a:rPr lang="en-US" dirty="0"/>
              <a:t>They had electronic telegram machines, where you'd type `</a:t>
            </a:r>
            <a:r>
              <a:rPr lang="en-US" dirty="0" err="1"/>
              <a:t>sos</a:t>
            </a:r>
            <a:r>
              <a:rPr lang="en-US" dirty="0"/>
              <a:t>` on a qwerty keyboard and down some wire a signal of ---...--- would be sent, and the other end a machine would read that signal and decode it as '</a:t>
            </a:r>
            <a:r>
              <a:rPr lang="en-US" dirty="0" err="1"/>
              <a:t>sos</a:t>
            </a:r>
            <a:r>
              <a:rPr lang="en-US" dirty="0"/>
              <a:t>' and print it out on some paper.</a:t>
            </a:r>
          </a:p>
        </p:txBody>
      </p:sp>
    </p:spTree>
    <p:extLst>
      <p:ext uri="{BB962C8B-B14F-4D97-AF65-F5344CB8AC3E}">
        <p14:creationId xmlns:p14="http://schemas.microsoft.com/office/powerpoint/2010/main" val="198163090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8B34-1F6A-45B4-A5B8-112D6B50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Voronoi diagrams and growing circles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298EF-A14E-492A-B8EF-431CD17AA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This all quite naturally combines, where I precomputed the color and distance for each pixel, and in each frame, the precomputed result is compared to a global min and max distances.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All I needed to do was keep the min distance quite small for a long time, and well the end seemed boring I added some complexity.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1138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FAAF5-A4A3-4402-B48A-687F5BD7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Random circles alone are interesting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636E4-2C70-4AE0-B13D-91CBCA6C3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Using the same logic a precomputed layer of data of a distance and indexed color, circles that pop in and out are enough to make something worth looking at.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F8D12-AB56-428D-966C-3DDB8C43B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151188"/>
            <a:ext cx="8001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36943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FAAF5-A4A3-4402-B48A-687F5BD7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Random circles alone are interesting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636E4-2C70-4AE0-B13D-91CBCA6C3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Instead of a random color, I grabbed the color from the layer 1 Voronoi diagram to keep it consistent.</a:t>
            </a:r>
          </a:p>
          <a:p>
            <a:pPr lvl="0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2DFAA77-3ABC-4A27-B88C-8C3E6D4F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53840"/>
            <a:ext cx="4912614" cy="18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1C80D-A647-41A9-B85F-B092D8855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044" y="4053840"/>
            <a:ext cx="4524756" cy="1871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DDB0F1-AA0F-46A4-BD61-C4F2BE3A9714}"/>
              </a:ext>
            </a:extLst>
          </p:cNvPr>
          <p:cNvSpPr txBox="1"/>
          <p:nvPr/>
        </p:nvSpPr>
        <p:spPr>
          <a:xfrm>
            <a:off x="5921503" y="4697188"/>
            <a:ext cx="736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=&gt;</a:t>
            </a:r>
          </a:p>
        </p:txBody>
      </p:sp>
    </p:spTree>
    <p:extLst>
      <p:ext uri="{BB962C8B-B14F-4D97-AF65-F5344CB8AC3E}">
        <p14:creationId xmlns:p14="http://schemas.microsoft.com/office/powerpoint/2010/main" val="3952187515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CB18-21BA-4995-AFF6-25E58F7B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Animation is simple math, with terrible tooling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ED007-4526-4A7C-B21B-D4437A38E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With those tools in hand, the question becomes, what to set these 4 values?</a:t>
            </a:r>
          </a:p>
          <a:p>
            <a:pPr lvl="0"/>
            <a:r>
              <a:rPr lang="en-US" dirty="0"/>
              <a:t>It was awful trial and error and it's this awful bit of code.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41F7C-575E-4DF1-A34A-DC4775BC2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046" y="3760979"/>
            <a:ext cx="3590186" cy="25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29354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CB18-21BA-4995-AFF6-25E58F7B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Animation is simple math, with terrible tooling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ED007-4526-4A7C-B21B-D4437A38E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so here's a helpful graph.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6B1B7-4390-4F17-B293-DC5E68B57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232" y="4039066"/>
            <a:ext cx="3510330" cy="2494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842026-4F3C-4F44-BA41-BAFCCFC09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95" y="2427923"/>
            <a:ext cx="7412391" cy="4105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A7DC29-67CA-478B-B431-14D3C0E3D9A0}"/>
              </a:ext>
            </a:extLst>
          </p:cNvPr>
          <p:cNvSpPr txBox="1"/>
          <p:nvPr/>
        </p:nvSpPr>
        <p:spPr>
          <a:xfrm>
            <a:off x="8759952" y="1901952"/>
            <a:ext cx="3145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is circle growing into a Voronoi diagram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orange is the random circles</a:t>
            </a:r>
          </a:p>
        </p:txBody>
      </p:sp>
    </p:spTree>
    <p:extLst>
      <p:ext uri="{BB962C8B-B14F-4D97-AF65-F5344CB8AC3E}">
        <p14:creationId xmlns:p14="http://schemas.microsoft.com/office/powerpoint/2010/main" val="1207292894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713CB-6695-4420-9649-62D0F49C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Optimizing gifs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7FDC8-741B-4232-B7AD-ED66BB269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After that was all said and done, it was still a little lifeless, and 2 megabytes, more than I want to trust will download instantly.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So gifs are a list of pictures and you can just change the timings, so I found the website </a:t>
            </a:r>
            <a:r>
              <a:rPr lang="en-US" dirty="0">
                <a:solidFill>
                  <a:srgbClr val="6C71C4"/>
                </a:solidFill>
              </a:rPr>
              <a:t>https://ezgif.com/ </a:t>
            </a:r>
            <a:r>
              <a:rPr lang="en-US" dirty="0"/>
              <a:t>and started deleting frames and made some key frames longer, such as the first one; giving your computer time to get a head start to download the image and getting it down to 357.8 kB</a:t>
            </a:r>
          </a:p>
        </p:txBody>
      </p:sp>
    </p:spTree>
    <p:extLst>
      <p:ext uri="{BB962C8B-B14F-4D97-AF65-F5344CB8AC3E}">
        <p14:creationId xmlns:p14="http://schemas.microsoft.com/office/powerpoint/2010/main" val="3584015776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EEBECC4-72E7-4478-AFB7-B1DC7AD3C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" y="816300"/>
            <a:ext cx="12179217" cy="52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8979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B522-9A81-4C0E-8DDC-578F4A13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 brief history of computers user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3AA87-75AB-4014-8CEF-77CB0A8B1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They took a telegram machine and set it up so you talk to this room-sized computer via telegram.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 then nothing.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NOTHING!</a:t>
            </a:r>
          </a:p>
        </p:txBody>
      </p:sp>
    </p:spTree>
    <p:extLst>
      <p:ext uri="{BB962C8B-B14F-4D97-AF65-F5344CB8AC3E}">
        <p14:creationId xmlns:p14="http://schemas.microsoft.com/office/powerpoint/2010/main" val="2759640043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EE167-43E4-4642-AA49-4DB99A0F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48F05-3E8B-4A6B-9986-7F93740C0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Computers still are running as if they were being talked to via telegram, and everyone is maintaining a pile of shit to hide the shame that no one has made a new (successful) OS in decades.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879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 title="matrix style cool-retro-term + tmux + vim">
            <a:hlinkClick r:id="" action="ppaction://media"/>
            <a:extLst>
              <a:ext uri="{FF2B5EF4-FFF2-40B4-BE49-F238E27FC236}">
                <a16:creationId xmlns:a16="http://schemas.microsoft.com/office/drawing/2014/main" id="{2AC5B715-0524-409F-85C2-F27982925EA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2646" y="821627"/>
            <a:ext cx="9986708" cy="564320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E162-5D38-4638-9045-E87CE6D46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916" y="219456"/>
            <a:ext cx="8203628" cy="3811588"/>
          </a:xfrm>
        </p:spPr>
        <p:txBody>
          <a:bodyPr/>
          <a:lstStyle/>
          <a:p>
            <a:r>
              <a:rPr lang="en-US" dirty="0"/>
              <a:t>That is what a terminal is, you talking to a computer via telegram; </a:t>
            </a:r>
            <a:r>
              <a:rPr lang="en-US" b="1" dirty="0">
                <a:solidFill>
                  <a:schemeClr val="accent1"/>
                </a:solidFill>
              </a:rPr>
              <a:t>do NOT treat it like magic.</a:t>
            </a:r>
          </a:p>
        </p:txBody>
      </p:sp>
    </p:spTree>
    <p:extLst>
      <p:ext uri="{BB962C8B-B14F-4D97-AF65-F5344CB8AC3E}">
        <p14:creationId xmlns:p14="http://schemas.microsoft.com/office/powerpoint/2010/main" val="2166828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C3E1-9AB6-442D-BBED-A1D3958F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Breaking down the magic </a:t>
            </a:r>
            <a:br>
              <a:rPr lang="en-US" dirty="0"/>
            </a:br>
            <a:r>
              <a:rPr lang="en-US" dirty="0"/>
              <a:t>Linux-ism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C160A-12AF-41AD-9DC5-259C6328A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196072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first and </a:t>
            </a:r>
            <a:r>
              <a:rPr lang="en-US" i="1" dirty="0"/>
              <a:t>by far </a:t>
            </a:r>
            <a:r>
              <a:rPr lang="en-US" dirty="0"/>
              <a:t>most complicated line of code is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8F79E-7DA3-468D-A9D2-50B81ABB0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128358"/>
            <a:ext cx="10181844" cy="868681"/>
          </a:xfrm>
          <a:solidFill>
            <a:schemeClr val="bg2"/>
          </a:solidFill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#!</a:t>
            </a:r>
            <a:r>
              <a:rPr lang="en-US" dirty="0">
                <a:solidFill>
                  <a:schemeClr val="accent2"/>
                </a:solidFill>
              </a:rPr>
              <a:t>/usr/bin/env -S </a:t>
            </a:r>
            <a:r>
              <a:rPr lang="en-US" dirty="0" err="1">
                <a:solidFill>
                  <a:schemeClr val="accent2"/>
                </a:solidFill>
              </a:rPr>
              <a:t>sh</a:t>
            </a:r>
            <a:r>
              <a:rPr lang="en-US" dirty="0">
                <a:solidFill>
                  <a:schemeClr val="accent2"/>
                </a:solidFill>
              </a:rPr>
              <a:t> -c </a:t>
            </a:r>
            <a:r>
              <a:rPr lang="en-US" dirty="0"/>
              <a:t>'</a:t>
            </a:r>
            <a:r>
              <a:rPr lang="en-US" dirty="0" err="1">
                <a:solidFill>
                  <a:schemeClr val="accent3"/>
                </a:solidFill>
              </a:rPr>
              <a:t>dmd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-run </a:t>
            </a:r>
            <a:r>
              <a:rPr lang="en-US" dirty="0" err="1">
                <a:solidFill>
                  <a:schemeClr val="accent3"/>
                </a:solidFill>
              </a:rPr>
              <a:t>gengif.d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convert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-size 840x360 -depth 8</a:t>
            </a:r>
            <a:r>
              <a:rPr lang="en-US" dirty="0"/>
              <a:t> </a:t>
            </a:r>
            <a:r>
              <a:rPr lang="en-US" dirty="0" err="1">
                <a:solidFill>
                  <a:srgbClr val="D33682"/>
                </a:solidFill>
              </a:rPr>
              <a:t>rgb</a:t>
            </a:r>
            <a:r>
              <a:rPr lang="en-US" dirty="0">
                <a:solidFill>
                  <a:srgbClr val="D33682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rgbClr val="859900"/>
                </a:solidFill>
              </a:rPr>
              <a:t>output.gif</a:t>
            </a:r>
            <a:r>
              <a:rPr lang="en-US" dirty="0"/>
              <a:t>'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397CA-EA48-4DA3-9843-D87D0FB02249}"/>
              </a:ext>
            </a:extLst>
          </p:cNvPr>
          <p:cNvSpPr txBox="1"/>
          <p:nvPr/>
        </p:nvSpPr>
        <p:spPr>
          <a:xfrm>
            <a:off x="838200" y="4498848"/>
            <a:ext cx="99151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one line is 90% of the difficulty of how this project was made and I will be breaking it down slowly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5598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6CADE-D18E-45BD-9382-465F9BF9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accent1"/>
                </a:solidFill>
              </a:rPr>
              <a:t>#!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EC4C2-FF50-4FDC-A3D2-408165500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This character combo, at the start of a file, tells a Linux system that this is a script.</a:t>
            </a:r>
          </a:p>
          <a:p>
            <a:pPr lvl="0"/>
            <a:r>
              <a:rPr lang="en-US" dirty="0"/>
              <a:t>And a script, using that very important bit of computer history, is when a computer pretends it sends itself a telegram. Character to character, as if a human wrote it.</a:t>
            </a:r>
          </a:p>
          <a:p>
            <a:pPr lvl="0"/>
            <a:r>
              <a:rPr lang="en-US" dirty="0"/>
              <a:t>It is followed by which "shell" or "telegram listener" it should send the file to.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F3C58D-91F4-4867-B1F6-A261C2335F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#!</a:t>
            </a:r>
            <a:r>
              <a:rPr lang="en-US" dirty="0">
                <a:solidFill>
                  <a:schemeClr val="accent2"/>
                </a:solidFill>
              </a:rPr>
              <a:t>/usr/bin/env -S </a:t>
            </a:r>
            <a:r>
              <a:rPr lang="en-US" dirty="0" err="1">
                <a:solidFill>
                  <a:schemeClr val="accent2"/>
                </a:solidFill>
              </a:rPr>
              <a:t>sh</a:t>
            </a:r>
            <a:r>
              <a:rPr lang="en-US" dirty="0">
                <a:solidFill>
                  <a:schemeClr val="accent2"/>
                </a:solidFill>
              </a:rPr>
              <a:t> -c </a:t>
            </a:r>
            <a:r>
              <a:rPr lang="en-US" dirty="0"/>
              <a:t>'</a:t>
            </a:r>
            <a:r>
              <a:rPr lang="en-US" dirty="0" err="1">
                <a:solidFill>
                  <a:schemeClr val="accent3"/>
                </a:solidFill>
              </a:rPr>
              <a:t>dmd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-run </a:t>
            </a:r>
            <a:r>
              <a:rPr lang="en-US" dirty="0" err="1">
                <a:solidFill>
                  <a:schemeClr val="accent3"/>
                </a:solidFill>
              </a:rPr>
              <a:t>gengif.d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convert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-size 840x360 -depth 8</a:t>
            </a:r>
            <a:r>
              <a:rPr lang="en-US" dirty="0"/>
              <a:t> </a:t>
            </a:r>
            <a:r>
              <a:rPr lang="en-US" dirty="0" err="1">
                <a:solidFill>
                  <a:srgbClr val="D33682"/>
                </a:solidFill>
              </a:rPr>
              <a:t>rgb</a:t>
            </a:r>
            <a:r>
              <a:rPr lang="en-US" dirty="0">
                <a:solidFill>
                  <a:srgbClr val="D33682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rgbClr val="859900"/>
                </a:solidFill>
              </a:rPr>
              <a:t>output.gif</a:t>
            </a:r>
            <a:r>
              <a:rPr lang="en-US" dirty="0"/>
              <a:t>'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925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D388D-593F-48B4-B36E-8675B796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accent2"/>
                </a:solidFill>
              </a:rPr>
              <a:t>/</a:t>
            </a:r>
            <a:r>
              <a:rPr lang="en-US" dirty="0" err="1">
                <a:solidFill>
                  <a:schemeClr val="accent2"/>
                </a:solidFill>
              </a:rPr>
              <a:t>usr</a:t>
            </a:r>
            <a:r>
              <a:rPr lang="en-US" dirty="0">
                <a:solidFill>
                  <a:schemeClr val="accent2"/>
                </a:solidFill>
              </a:rPr>
              <a:t>/bin/env -S </a:t>
            </a:r>
            <a:r>
              <a:rPr lang="en-US" dirty="0" err="1">
                <a:solidFill>
                  <a:schemeClr val="accent2"/>
                </a:solidFill>
              </a:rPr>
              <a:t>sh</a:t>
            </a:r>
            <a:r>
              <a:rPr lang="en-US" dirty="0">
                <a:solidFill>
                  <a:schemeClr val="accent2"/>
                </a:solidFill>
              </a:rPr>
              <a:t> -c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9B726-A517-48DE-8C99-88B84CCD5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 don't know what this actually does and copy and pasted off a website :D</a:t>
            </a:r>
          </a:p>
          <a:p>
            <a:pPr lvl="0"/>
            <a:r>
              <a:rPr lang="en-US" dirty="0"/>
              <a:t>And that’s ok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595D7E-A2A9-4CF4-B46A-1C217ACB6D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#!</a:t>
            </a:r>
            <a:r>
              <a:rPr lang="en-US" dirty="0">
                <a:solidFill>
                  <a:schemeClr val="accent2"/>
                </a:solidFill>
              </a:rPr>
              <a:t>/usr/bin/env -S </a:t>
            </a:r>
            <a:r>
              <a:rPr lang="en-US" dirty="0" err="1">
                <a:solidFill>
                  <a:schemeClr val="accent2"/>
                </a:solidFill>
              </a:rPr>
              <a:t>sh</a:t>
            </a:r>
            <a:r>
              <a:rPr lang="en-US" dirty="0">
                <a:solidFill>
                  <a:schemeClr val="accent2"/>
                </a:solidFill>
              </a:rPr>
              <a:t> -c </a:t>
            </a:r>
            <a:r>
              <a:rPr lang="en-US" dirty="0"/>
              <a:t>'</a:t>
            </a:r>
            <a:r>
              <a:rPr lang="en-US" dirty="0" err="1">
                <a:solidFill>
                  <a:schemeClr val="accent3"/>
                </a:solidFill>
              </a:rPr>
              <a:t>dmd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-run </a:t>
            </a:r>
            <a:r>
              <a:rPr lang="en-US" dirty="0" err="1">
                <a:solidFill>
                  <a:schemeClr val="accent3"/>
                </a:solidFill>
              </a:rPr>
              <a:t>gengif.d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convert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-size 840x360 -depth 8</a:t>
            </a:r>
            <a:r>
              <a:rPr lang="en-US" dirty="0"/>
              <a:t> </a:t>
            </a:r>
            <a:r>
              <a:rPr lang="en-US" dirty="0" err="1">
                <a:solidFill>
                  <a:srgbClr val="D33682"/>
                </a:solidFill>
              </a:rPr>
              <a:t>rgb</a:t>
            </a:r>
            <a:r>
              <a:rPr lang="en-US" dirty="0">
                <a:solidFill>
                  <a:srgbClr val="D33682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rgbClr val="859900"/>
                </a:solidFill>
              </a:rPr>
              <a:t>output.gif</a:t>
            </a:r>
            <a:r>
              <a:rPr lang="en-US" dirty="0"/>
              <a:t>'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0593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6D45F-5A0E-44E3-8285-8CEF5FE8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>
                <a:solidFill>
                  <a:schemeClr val="accent3"/>
                </a:solidFill>
              </a:rPr>
              <a:t>dmd</a:t>
            </a:r>
            <a:r>
              <a:rPr lang="en-US" dirty="0">
                <a:solidFill>
                  <a:schemeClr val="accent3"/>
                </a:solidFill>
              </a:rPr>
              <a:t> -run </a:t>
            </a:r>
            <a:r>
              <a:rPr lang="en-US" dirty="0" err="1">
                <a:solidFill>
                  <a:schemeClr val="accent3"/>
                </a:solidFill>
              </a:rPr>
              <a:t>gengif.d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47563-8988-4284-8B39-A6970541C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 err="1"/>
              <a:t>Dmd</a:t>
            </a:r>
            <a:r>
              <a:rPr lang="en-US" dirty="0"/>
              <a:t> is the basic compiler for D and '-run' makes it auto-run, while </a:t>
            </a:r>
            <a:r>
              <a:rPr lang="en-US" dirty="0" err="1"/>
              <a:t>gengif.d</a:t>
            </a:r>
            <a:r>
              <a:rPr lang="en-US" dirty="0"/>
              <a:t> is the name of the file.</a:t>
            </a:r>
          </a:p>
          <a:p>
            <a:pPr lv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72D6BC-9106-4A5D-B72C-E3708D75DD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#!</a:t>
            </a:r>
            <a:r>
              <a:rPr lang="en-US" dirty="0">
                <a:solidFill>
                  <a:schemeClr val="accent2"/>
                </a:solidFill>
              </a:rPr>
              <a:t>/usr/bin/env -S </a:t>
            </a:r>
            <a:r>
              <a:rPr lang="en-US" dirty="0" err="1">
                <a:solidFill>
                  <a:schemeClr val="accent2"/>
                </a:solidFill>
              </a:rPr>
              <a:t>sh</a:t>
            </a:r>
            <a:r>
              <a:rPr lang="en-US" dirty="0">
                <a:solidFill>
                  <a:schemeClr val="accent2"/>
                </a:solidFill>
              </a:rPr>
              <a:t> -c </a:t>
            </a:r>
            <a:r>
              <a:rPr lang="en-US" dirty="0"/>
              <a:t>'</a:t>
            </a:r>
            <a:r>
              <a:rPr lang="en-US" dirty="0" err="1">
                <a:solidFill>
                  <a:schemeClr val="accent3"/>
                </a:solidFill>
              </a:rPr>
              <a:t>dmd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-run </a:t>
            </a:r>
            <a:r>
              <a:rPr lang="en-US" dirty="0" err="1">
                <a:solidFill>
                  <a:schemeClr val="accent3"/>
                </a:solidFill>
              </a:rPr>
              <a:t>gengif.d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convert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-size 840x360 -depth 8</a:t>
            </a:r>
            <a:r>
              <a:rPr lang="en-US" dirty="0"/>
              <a:t> </a:t>
            </a:r>
            <a:r>
              <a:rPr lang="en-US" dirty="0" err="1">
                <a:solidFill>
                  <a:srgbClr val="D33682"/>
                </a:solidFill>
              </a:rPr>
              <a:t>rgb</a:t>
            </a:r>
            <a:r>
              <a:rPr lang="en-US" dirty="0">
                <a:solidFill>
                  <a:srgbClr val="D33682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rgbClr val="859900"/>
                </a:solidFill>
              </a:rPr>
              <a:t>output.gif</a:t>
            </a:r>
            <a:r>
              <a:rPr lang="en-US" dirty="0"/>
              <a:t>'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7189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solarized">
      <a:dk1>
        <a:srgbClr val="002B36"/>
      </a:dk1>
      <a:lt1>
        <a:srgbClr val="FDF6E3"/>
      </a:lt1>
      <a:dk2>
        <a:srgbClr val="073642"/>
      </a:dk2>
      <a:lt2>
        <a:srgbClr val="EEE8D5"/>
      </a:lt2>
      <a:accent1>
        <a:srgbClr val="DC322F"/>
      </a:accent1>
      <a:accent2>
        <a:srgbClr val="CB4B16"/>
      </a:accent2>
      <a:accent3>
        <a:srgbClr val="B58900"/>
      </a:accent3>
      <a:accent4>
        <a:srgbClr val="859900"/>
      </a:accent4>
      <a:accent5>
        <a:srgbClr val="2AA192"/>
      </a:accent5>
      <a:accent6>
        <a:srgbClr val="268BD2"/>
      </a:accent6>
      <a:hlink>
        <a:srgbClr val="6C71C4"/>
      </a:hlink>
      <a:folHlink>
        <a:srgbClr val="D33682"/>
      </a:folHlink>
    </a:clrScheme>
    <a:fontScheme name="Custom 4">
      <a:majorFont>
        <a:latin typeface="Cascadia Mono SemiBold"/>
        <a:ea typeface=""/>
        <a:cs typeface=""/>
      </a:majorFont>
      <a:minorFont>
        <a:latin typeface="Cascadia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1259</Words>
  <Application>Microsoft Office PowerPoint</Application>
  <PresentationFormat>Widescreen</PresentationFormat>
  <Paragraphs>89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Cascadia Mono</vt:lpstr>
      <vt:lpstr>Cascadia Mono SemiBold</vt:lpstr>
      <vt:lpstr>Office Theme</vt:lpstr>
      <vt:lpstr>How I made my website gif</vt:lpstr>
      <vt:lpstr>A brief history of computers user Interfaces</vt:lpstr>
      <vt:lpstr>A brief history of computers user Interfaces</vt:lpstr>
      <vt:lpstr>Terminals</vt:lpstr>
      <vt:lpstr>PowerPoint Presentation</vt:lpstr>
      <vt:lpstr>Breaking down the magic  Linux-ism line</vt:lpstr>
      <vt:lpstr>#!</vt:lpstr>
      <vt:lpstr>/usr/bin/env -S sh -c</vt:lpstr>
      <vt:lpstr>dmd -run gengif.d</vt:lpstr>
      <vt:lpstr>|</vt:lpstr>
      <vt:lpstr>convert</vt:lpstr>
      <vt:lpstr>-size 840x360 -depth 8</vt:lpstr>
      <vt:lpstr>rgb:-</vt:lpstr>
      <vt:lpstr>output.gif</vt:lpstr>
      <vt:lpstr>(you survived!)</vt:lpstr>
      <vt:lpstr>Artist rendering of the process:</vt:lpstr>
      <vt:lpstr>15-line demo:</vt:lpstr>
      <vt:lpstr>Voronoi diagrams and growing circles</vt:lpstr>
      <vt:lpstr>Voronoi diagrams and growing circles</vt:lpstr>
      <vt:lpstr>Voronoi diagrams and growing circles</vt:lpstr>
      <vt:lpstr>Random circles alone are interesting</vt:lpstr>
      <vt:lpstr>Random circles alone are interesting</vt:lpstr>
      <vt:lpstr>Animation is simple math, with terrible tooling</vt:lpstr>
      <vt:lpstr>Animation is simple math, with terrible tooling</vt:lpstr>
      <vt:lpstr>Optimizing gifs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 made my website gif</dc:title>
  <dc:creator>Business Technology</dc:creator>
  <cp:lastModifiedBy>Business Technology</cp:lastModifiedBy>
  <cp:revision>15</cp:revision>
  <dcterms:created xsi:type="dcterms:W3CDTF">2023-07-27T15:56:32Z</dcterms:created>
  <dcterms:modified xsi:type="dcterms:W3CDTF">2023-07-27T19:05:18Z</dcterms:modified>
</cp:coreProperties>
</file>